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78" d="100"/>
          <a:sy n="78" d="100"/>
        </p:scale>
        <p:origin x="1452" y="84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t0024@auburn.edu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9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51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A bomb disposal robot from Dr. </a:t>
            </a:r>
            <a:r>
              <a:rPr lang="en-US" sz="1900" dirty="0" err="1">
                <a:solidFill>
                  <a:schemeClr val="tx1"/>
                </a:solidFill>
              </a:rPr>
              <a:t>Roppel’s</a:t>
            </a:r>
            <a:r>
              <a:rPr lang="en-US" sz="1900" dirty="0">
                <a:solidFill>
                  <a:schemeClr val="tx1"/>
                </a:solidFill>
              </a:rPr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>
                <a:solidFill>
                  <a:schemeClr val="tx1"/>
                </a:solidFill>
              </a:rPr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jet0024@auburn.edu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projectmatilda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Demonstration Project: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1991346"/>
            <a:ext cx="4801381" cy="4582478"/>
          </a:xfrm>
        </p:spPr>
        <p:txBody>
          <a:bodyPr>
            <a:noAutofit/>
          </a:bodyPr>
          <a:lstStyle/>
          <a:p>
            <a:r>
              <a:rPr lang="en-US" sz="1900" dirty="0"/>
              <a:t>Demonstrated Tesla Coil at Spring 2016 E-Day</a:t>
            </a:r>
          </a:p>
          <a:p>
            <a:r>
              <a:rPr lang="en-US" sz="1900" dirty="0"/>
              <a:t>Use spark gap style circuitry</a:t>
            </a:r>
          </a:p>
          <a:p>
            <a:r>
              <a:rPr lang="en-US" sz="1900" dirty="0"/>
              <a:t>Generated estimated 400,000 volts of electricity.</a:t>
            </a:r>
          </a:p>
          <a:p>
            <a:r>
              <a:rPr lang="en-US" sz="1900" dirty="0"/>
              <a:t>Is in disrepair both mechanically and electrically</a:t>
            </a:r>
          </a:p>
          <a:p>
            <a:r>
              <a:rPr lang="en-US" sz="1900" dirty="0"/>
              <a:t>Semester Focus:</a:t>
            </a:r>
          </a:p>
          <a:p>
            <a:pPr lvl="1"/>
            <a:r>
              <a:rPr lang="en-US" sz="1900" dirty="0"/>
              <a:t>Make it operational again (new capacitors)</a:t>
            </a:r>
          </a:p>
          <a:p>
            <a:pPr lvl="1"/>
            <a:r>
              <a:rPr lang="en-US" sz="1900" dirty="0"/>
              <a:t>Potentially convert it into a musical Tesla Coil.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projectteslacoil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720674" y="4818176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94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Project: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320365" cy="420624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Competition Project: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21" y="2218848"/>
            <a:ext cx="5530955" cy="4206240"/>
          </a:xfrm>
        </p:spPr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6186391" y="2009518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6021844" y="4817950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5509</TotalTime>
  <Words>672</Words>
  <Application>Microsoft Office PowerPoint</Application>
  <PresentationFormat>On-screen Show (4:3)</PresentationFormat>
  <Paragraphs>126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Demonstration Project:  MATILDA</vt:lpstr>
      <vt:lpstr>Demonstration Project: Tesla Coil</vt:lpstr>
      <vt:lpstr>Research Project:  Unmanned Aerial Systems (UAS)</vt:lpstr>
      <vt:lpstr>Competition Project:  Sumo Robotics Tournament</vt:lpstr>
      <vt:lpstr>Side Projects</vt:lpstr>
      <vt:lpstr>Open Forum Topic: Block Chain</vt:lpstr>
      <vt:lpstr>What is Block Chain?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243</cp:revision>
  <dcterms:created xsi:type="dcterms:W3CDTF">2016-09-03T15:20:58Z</dcterms:created>
  <dcterms:modified xsi:type="dcterms:W3CDTF">2018-01-19T05:51:46Z</dcterms:modified>
</cp:coreProperties>
</file>